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13B8CA-FBFC-461B-8340-99E41D10897A}" type="datetimeFigureOut">
              <a:rPr lang="en-US" smtClean="0"/>
              <a:t>5/7/2010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28141-99A0-4846-BBE9-6EC5557FEF3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28141-99A0-4846-BBE9-6EC5557FEF3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CC6-3855-48A8-8AA8-8730332CA48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AD0CC6-3855-48A8-8AA8-8730332CA48B}" type="datetimeFigureOut">
              <a:rPr lang="en-US" smtClean="0"/>
              <a:pPr/>
              <a:t>5/7/2010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C01A31-2F18-48AA-ADF5-9F6678B7728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worldatlas.com/webimage/flags/countrys/zzzflags/silarg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Slovenes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Derrick</a:t>
            </a:r>
          </a:p>
          <a:p>
            <a:r>
              <a:rPr lang="en-US" dirty="0" smtClean="0"/>
              <a:t>Hunter</a:t>
            </a:r>
          </a:p>
          <a:p>
            <a:r>
              <a:rPr lang="en-US" dirty="0" smtClean="0"/>
              <a:t>Kelsey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Where they came from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/>
              <a:t>	</a:t>
            </a:r>
            <a:endParaRPr lang="en-US" dirty="0" smtClean="0"/>
          </a:p>
          <a:p>
            <a:r>
              <a:rPr lang="en-US" dirty="0" smtClean="0"/>
              <a:t>Central Europe Germanic people</a:t>
            </a:r>
          </a:p>
          <a:p>
            <a:pPr>
              <a:buNone/>
            </a:pPr>
            <a:r>
              <a:rPr lang="en-US" dirty="0"/>
              <a:t>	</a:t>
            </a:r>
          </a:p>
        </p:txBody>
      </p:sp>
      <p:pic>
        <p:nvPicPr>
          <p:cNvPr id="20482" name="Picture 2" descr="http://www.lonelyplanet.com/maps/europe/slovenia/map_of_sloven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819400"/>
            <a:ext cx="4572000" cy="34339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00200" y="6324600"/>
            <a:ext cx="472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(Where they are currently)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they were ruled 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2200" dirty="0" smtClean="0"/>
              <a:t>623-658 King </a:t>
            </a:r>
            <a:r>
              <a:rPr lang="en-US" sz="2200" dirty="0" err="1" smtClean="0"/>
              <a:t>Samo</a:t>
            </a:r>
            <a:endParaRPr lang="en-US" sz="2200" dirty="0" smtClean="0"/>
          </a:p>
          <a:p>
            <a:r>
              <a:rPr lang="en-US" sz="2200" dirty="0" smtClean="0"/>
              <a:t>840, Prince </a:t>
            </a:r>
            <a:r>
              <a:rPr lang="en-US" sz="2200" dirty="0" err="1" smtClean="0"/>
              <a:t>Pribina</a:t>
            </a:r>
            <a:endParaRPr lang="en-US" sz="2200" dirty="0" smtClean="0"/>
          </a:p>
          <a:p>
            <a:r>
              <a:rPr lang="en-US" sz="2200" dirty="0" smtClean="0"/>
              <a:t>861-874 Prince </a:t>
            </a:r>
            <a:r>
              <a:rPr lang="en-US" sz="2200" dirty="0" err="1" smtClean="0"/>
              <a:t>Kocelj</a:t>
            </a:r>
            <a:endParaRPr lang="en-US" sz="2200" dirty="0" smtClean="0"/>
          </a:p>
          <a:p>
            <a:endParaRPr lang="en-US" sz="2900" dirty="0" smtClean="0"/>
          </a:p>
          <a:p>
            <a:r>
              <a:rPr lang="en-US" sz="2900" dirty="0" smtClean="0"/>
              <a:t>Roman </a:t>
            </a:r>
            <a:r>
              <a:rPr lang="en-US" sz="2900" dirty="0" smtClean="0"/>
              <a:t>Empire</a:t>
            </a:r>
          </a:p>
          <a:p>
            <a:r>
              <a:rPr lang="en-US" sz="2900" dirty="0" smtClean="0"/>
              <a:t> </a:t>
            </a:r>
            <a:r>
              <a:rPr lang="en-US" sz="2900" dirty="0" smtClean="0"/>
              <a:t>the </a:t>
            </a:r>
            <a:r>
              <a:rPr lang="en-US" sz="2900" dirty="0" err="1" smtClean="0"/>
              <a:t>Ostrogothic</a:t>
            </a:r>
            <a:r>
              <a:rPr lang="en-US" sz="2900" dirty="0" smtClean="0"/>
              <a:t> </a:t>
            </a:r>
            <a:r>
              <a:rPr lang="en-US" sz="2900" dirty="0" smtClean="0"/>
              <a:t>Kingdom</a:t>
            </a:r>
          </a:p>
          <a:p>
            <a:r>
              <a:rPr lang="en-US" sz="2900" dirty="0" smtClean="0"/>
              <a:t> </a:t>
            </a:r>
            <a:r>
              <a:rPr lang="en-US" sz="2900" dirty="0" smtClean="0"/>
              <a:t>the Byzantine </a:t>
            </a:r>
            <a:r>
              <a:rPr lang="en-US" sz="2900" dirty="0" smtClean="0"/>
              <a:t>Empire </a:t>
            </a:r>
            <a:endParaRPr lang="en-US" sz="2900" dirty="0" smtClean="0"/>
          </a:p>
          <a:p>
            <a:r>
              <a:rPr lang="en-US" sz="2900" dirty="0" err="1" smtClean="0"/>
              <a:t>Carantania</a:t>
            </a:r>
            <a:endParaRPr lang="en-US" sz="2900" dirty="0" smtClean="0"/>
          </a:p>
          <a:p>
            <a:r>
              <a:rPr lang="en-US" sz="2900" dirty="0" smtClean="0"/>
              <a:t>the </a:t>
            </a:r>
            <a:r>
              <a:rPr lang="en-US" sz="2900" dirty="0" err="1" smtClean="0"/>
              <a:t>Avar</a:t>
            </a:r>
            <a:r>
              <a:rPr lang="en-US" sz="2900" dirty="0" smtClean="0"/>
              <a:t> state</a:t>
            </a:r>
          </a:p>
          <a:p>
            <a:r>
              <a:rPr lang="en-US" sz="2900" dirty="0" smtClean="0"/>
              <a:t> </a:t>
            </a:r>
            <a:r>
              <a:rPr lang="en-US" sz="2900" dirty="0" smtClean="0"/>
              <a:t>the Lombard Kingdom </a:t>
            </a:r>
          </a:p>
          <a:p>
            <a:r>
              <a:rPr lang="en-US" sz="2900" dirty="0" smtClean="0"/>
              <a:t> </a:t>
            </a:r>
            <a:r>
              <a:rPr lang="en-US" sz="2900" dirty="0" smtClean="0"/>
              <a:t>the Frankish </a:t>
            </a:r>
            <a:r>
              <a:rPr lang="en-US" sz="2900" dirty="0" smtClean="0"/>
              <a:t>Kingdom</a:t>
            </a:r>
            <a:endParaRPr lang="en-US" sz="2900" dirty="0" smtClean="0"/>
          </a:p>
          <a:p>
            <a:r>
              <a:rPr lang="en-US" sz="2900" dirty="0" smtClean="0"/>
              <a:t> </a:t>
            </a:r>
            <a:r>
              <a:rPr lang="en-US" sz="2900" dirty="0" smtClean="0"/>
              <a:t>Holy Roman </a:t>
            </a:r>
            <a:r>
              <a:rPr lang="en-US" sz="2900" dirty="0" smtClean="0"/>
              <a:t>Empire;</a:t>
            </a:r>
          </a:p>
          <a:p>
            <a:r>
              <a:rPr lang="en-US" sz="2900" dirty="0" smtClean="0"/>
              <a:t>the </a:t>
            </a:r>
            <a:r>
              <a:rPr lang="en-US" sz="2900" dirty="0" smtClean="0"/>
              <a:t>Republic of Venice </a:t>
            </a:r>
            <a:endParaRPr lang="en-US" sz="2900" dirty="0" smtClean="0"/>
          </a:p>
          <a:p>
            <a:r>
              <a:rPr lang="en-US" sz="2900" dirty="0" smtClean="0"/>
              <a:t>the </a:t>
            </a:r>
            <a:r>
              <a:rPr lang="en-US" sz="2900" dirty="0" smtClean="0"/>
              <a:t>Kingdom of Hungary </a:t>
            </a:r>
          </a:p>
          <a:p>
            <a:r>
              <a:rPr lang="en-US" sz="2900" dirty="0" smtClean="0"/>
              <a:t> </a:t>
            </a:r>
            <a:r>
              <a:rPr lang="en-US" sz="2900" dirty="0" smtClean="0"/>
              <a:t>the Habsburg </a:t>
            </a:r>
            <a:r>
              <a:rPr lang="en-US" sz="2900" dirty="0" smtClean="0"/>
              <a:t>Monarchy</a:t>
            </a:r>
          </a:p>
          <a:p>
            <a:r>
              <a:rPr lang="en-US" sz="2900" dirty="0" smtClean="0"/>
              <a:t>the </a:t>
            </a:r>
            <a:r>
              <a:rPr lang="en-US" sz="2900" dirty="0" smtClean="0"/>
              <a:t>First French Empire </a:t>
            </a:r>
          </a:p>
          <a:p>
            <a:r>
              <a:rPr lang="en-US" sz="2900" dirty="0" smtClean="0"/>
              <a:t>the </a:t>
            </a:r>
            <a:r>
              <a:rPr lang="en-US" sz="2900" dirty="0" smtClean="0"/>
              <a:t>Austrian Empire </a:t>
            </a:r>
          </a:p>
          <a:p>
            <a:r>
              <a:rPr lang="en-US" sz="2900" dirty="0" smtClean="0"/>
              <a:t>the </a:t>
            </a:r>
            <a:r>
              <a:rPr lang="en-US" sz="2900" dirty="0" smtClean="0"/>
              <a:t>Kingdom of Serbs, Croats, and Slovenes </a:t>
            </a:r>
          </a:p>
          <a:p>
            <a:r>
              <a:rPr lang="en-US" sz="2900" dirty="0" smtClean="0"/>
              <a:t>the </a:t>
            </a:r>
            <a:r>
              <a:rPr lang="en-US" sz="2900" dirty="0" smtClean="0"/>
              <a:t>Kingdom of Italy </a:t>
            </a:r>
            <a:r>
              <a:rPr lang="en-US" sz="2900" dirty="0" smtClean="0"/>
              <a:t> </a:t>
            </a:r>
            <a:endParaRPr lang="en-US" sz="2900" dirty="0" smtClean="0"/>
          </a:p>
          <a:p>
            <a:endParaRPr lang="en-US" dirty="0"/>
          </a:p>
        </p:txBody>
      </p:sp>
      <p:pic>
        <p:nvPicPr>
          <p:cNvPr id="19458" name="Picture 2" descr="http://image.absoluteastronomy.com/images/encyclopediaimages/k/kr/krunakaradjordjevi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914400"/>
            <a:ext cx="1714500" cy="1533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the ruler influenced them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King Samo – created Samo's Tribal Union</a:t>
            </a:r>
          </a:p>
          <a:p>
            <a:r>
              <a:rPr lang="en-US" dirty="0" smtClean="0"/>
              <a:t>Prince </a:t>
            </a:r>
            <a:r>
              <a:rPr lang="en-US" dirty="0" err="1" smtClean="0"/>
              <a:t>Pribina</a:t>
            </a:r>
            <a:r>
              <a:rPr lang="en-US" dirty="0" smtClean="0"/>
              <a:t> - established its center at Balaton Castle</a:t>
            </a:r>
          </a:p>
          <a:p>
            <a:r>
              <a:rPr lang="en-US" dirty="0" smtClean="0"/>
              <a:t>Prince </a:t>
            </a:r>
            <a:r>
              <a:rPr lang="en-US" dirty="0" err="1" smtClean="0"/>
              <a:t>Kocelj</a:t>
            </a:r>
            <a:r>
              <a:rPr lang="en-US" dirty="0" smtClean="0"/>
              <a:t> - established an independent principality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Wars/Conflicts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r>
              <a:rPr lang="en-US" dirty="0" smtClean="0"/>
              <a:t>1463 Fall of Bosnia</a:t>
            </a:r>
          </a:p>
          <a:p>
            <a:r>
              <a:rPr lang="en-US" dirty="0" smtClean="0"/>
              <a:t>invaded by Axis Powers on April 6, 1941 </a:t>
            </a:r>
          </a:p>
          <a:p>
            <a:endParaRPr lang="en-US" dirty="0"/>
          </a:p>
        </p:txBody>
      </p:sp>
      <p:pic>
        <p:nvPicPr>
          <p:cNvPr id="17410" name="Picture 2" descr="http://www.russelltours.com/sgh_files/images/sloveni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819400"/>
            <a:ext cx="2814292" cy="3524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practiced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Roman Catholic 58%</a:t>
            </a:r>
            <a:endParaRPr lang="en-US" dirty="0"/>
          </a:p>
        </p:txBody>
      </p:sp>
      <p:pic>
        <p:nvPicPr>
          <p:cNvPr id="16386" name="Picture 2" descr="http://www.maribor-pohorje.si/slike/www/upload/Stolna_cerkev_2_Slovenia_Slovenija_Maribor_Pohorje_Marko_Petre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828800"/>
            <a:ext cx="3067050" cy="408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Slovenia’s economic performances since its former independence from Yugoslavia in 1991 have been good.</a:t>
            </a:r>
          </a:p>
          <a:p>
            <a:endParaRPr lang="en-US" dirty="0"/>
          </a:p>
        </p:txBody>
      </p:sp>
      <p:pic>
        <p:nvPicPr>
          <p:cNvPr id="15362" name="Picture 2" descr="http://www.accommodationslovenia.com/wp-content/uploads/2009/11/slovenia-mon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5052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land has a lot of mountains. There for the living space in kind of limited .</a:t>
            </a:r>
          </a:p>
          <a:p>
            <a:r>
              <a:rPr lang="en-US" dirty="0" smtClean="0"/>
              <a:t>Another reason is the </a:t>
            </a:r>
            <a:r>
              <a:rPr lang="en-US" dirty="0" err="1" smtClean="0"/>
              <a:t>Pannonian</a:t>
            </a:r>
            <a:r>
              <a:rPr lang="en-US" dirty="0" smtClean="0"/>
              <a:t>  plains. This is an area that’s covered with grass. Also has rivers throughout this area which people use for resources like limestone.</a:t>
            </a:r>
          </a:p>
          <a:p>
            <a:r>
              <a:rPr lang="en-US" dirty="0" smtClean="0"/>
              <a:t>The sea of Adriatic and the  Gulf of Trieste. This helps with the import and export of goods. This helps with the way of life and businesses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http://www.randburg.com/si/general/slo2.html</a:t>
            </a:r>
            <a:endParaRPr lang="en-US" dirty="0"/>
          </a:p>
        </p:txBody>
      </p:sp>
      <p:pic>
        <p:nvPicPr>
          <p:cNvPr id="13314" name="Picture 2" descr="http://www.singingslovenes.com/sitebuilder/images/newSS2008-798x5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572000"/>
            <a:ext cx="2876550" cy="20150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</TotalTime>
  <Words>235</Words>
  <Application>Microsoft Office PowerPoint</Application>
  <PresentationFormat>On-screen Show (4:3)</PresentationFormat>
  <Paragraphs>46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Slovenes </vt:lpstr>
      <vt:lpstr>Where they came from</vt:lpstr>
      <vt:lpstr>Who they were ruled by</vt:lpstr>
      <vt:lpstr>How the ruler influenced them</vt:lpstr>
      <vt:lpstr>Wars/Conflicts</vt:lpstr>
      <vt:lpstr>Religion practiced</vt:lpstr>
      <vt:lpstr>Economy</vt:lpstr>
      <vt:lpstr>3 impacts</vt:lpstr>
      <vt:lpstr>Slide 9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Slovenes </dc:title>
  <dc:creator>huntermwivell</dc:creator>
  <cp:lastModifiedBy>kelseyneisenhart</cp:lastModifiedBy>
  <cp:revision>9</cp:revision>
  <dcterms:created xsi:type="dcterms:W3CDTF">2010-05-05T11:33:43Z</dcterms:created>
  <dcterms:modified xsi:type="dcterms:W3CDTF">2010-05-07T13:26:38Z</dcterms:modified>
</cp:coreProperties>
</file>